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1704320" cy="8778240"/>
  <p:notesSz cx="8778240" cy="1170432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3" y="1839658"/>
            <a:ext cx="8044720" cy="2788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02" y="3808619"/>
            <a:ext cx="3355562" cy="150876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188" y="4377833"/>
            <a:ext cx="1611344" cy="11795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976" y="5198364"/>
            <a:ext cx="1916811" cy="125272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34" y="5665851"/>
            <a:ext cx="1916811" cy="177393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039" y="1539050"/>
            <a:ext cx="3538585" cy="1819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1049131"/>
            <a:ext cx="7358205" cy="2286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01" y="2882360"/>
            <a:ext cx="1217152" cy="127101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52" y="2974086"/>
            <a:ext cx="4023503" cy="116128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801" y="3868484"/>
            <a:ext cx="1235726" cy="127101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052" y="3985784"/>
            <a:ext cx="2521744" cy="116128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801" y="4861465"/>
            <a:ext cx="1226439" cy="127101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052" y="5007483"/>
            <a:ext cx="2465737" cy="1161288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1801" y="5888736"/>
            <a:ext cx="1245013" cy="12710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052" y="6014180"/>
            <a:ext cx="2409873" cy="1161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49" y="2366010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49" y="3309128"/>
            <a:ext cx="5359813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49" y="2366010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49" y="3309128"/>
            <a:ext cx="5359813" cy="21214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2804208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59" y="728234"/>
            <a:ext cx="8571929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4" y="1824371"/>
            <a:ext cx="10374440" cy="428853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14" y="472202"/>
            <a:ext cx="2804208" cy="15453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4" y="472202"/>
            <a:ext cx="4193096" cy="154533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2674763"/>
            <a:ext cx="7868984" cy="221284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" y="1648778"/>
            <a:ext cx="3426285" cy="147218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0" y="4198382"/>
            <a:ext cx="3426285" cy="14721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14" y="5271659"/>
            <a:ext cx="8638937" cy="1197007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52" y="2997518"/>
            <a:ext cx="8879538" cy="2093833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69" y="4339685"/>
            <a:ext cx="5570696" cy="175564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4"/>
            <a:ext cx="3167396" cy="118872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mangoboard.net_13216128</dc:creator>
  <cp:lastModifiedBy>mangoboard.net_13216128</cp:lastModifiedBy>
  <cp:revision>1</cp:revision>
  <dcterms:created xsi:type="dcterms:W3CDTF">2021-11-25T08:07:01Z</dcterms:created>
  <dcterms:modified xsi:type="dcterms:W3CDTF">2021-11-25T08:07:01Z</dcterms:modified>
</cp:coreProperties>
</file>